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6" r:id="rId4"/>
    <p:sldId id="265" r:id="rId5"/>
    <p:sldId id="262" r:id="rId6"/>
    <p:sldId id="257" r:id="rId7"/>
    <p:sldId id="263" r:id="rId8"/>
    <p:sldId id="260" r:id="rId9"/>
    <p:sldId id="258" r:id="rId10"/>
    <p:sldId id="259" r:id="rId11"/>
    <p:sldId id="261" r:id="rId12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19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992D-6DDD-4DAB-BA6A-3AA57B02FC6E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12560-8ACE-4C0D-93C8-DFD97DC615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0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60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301F-EAED-6E45-8FAE-623386B38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A65B8-0B10-914F-8F03-21569E026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E9C0-14D4-5640-8772-1EBD073B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0A986-5525-2E4F-918F-18D48770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48827-1B48-DE41-9C0A-B725EF03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80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6032-BDC1-D94E-8378-E04C9960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E8621-5BBB-BE4A-87B7-EE31725A2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0444B-6B8E-684E-82EE-A3CFF051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B098-754D-A943-821B-15DF2069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98C6-33FD-174E-A5DA-C98CEC49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39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EF113-6E91-AB4E-9BFE-813F6AAEA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0CF8D-78CF-F947-A2D0-47344AE04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CEAE-E750-B54B-AA00-F93A0498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DCCB-04E8-7144-9CA7-5DCAD212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755D-6BC8-5A40-9E75-E324A98A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25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7C2A-96B5-9743-B678-9F07FC3E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2349-66EB-194C-990F-8B63FF62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B17C-1F2B-AE46-AE71-81342EC8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E19F-A4A8-FE47-BC30-9C7622DD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C6C3-52DD-6E4D-8C0F-DF958EB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37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256-A6B7-AE42-92F3-1A5BB298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1CA1-B1BA-4746-9C9C-C7E0518F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6E57-4ACC-DA44-812F-C44F2C42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2AC7-2968-5147-9839-9C10A5FF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8CBD-B6B0-9E45-9335-858A0F1B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4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7770-220C-D64B-94D3-5BB38DA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5F34-CCF8-AD49-A298-539CE474B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3CC22-A056-2F41-AB48-76AB58A2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D6F1E-5C28-1241-9C38-3A390BAB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B3BA9-FD5B-8B42-9581-927625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8D266-E594-C147-A979-9BEC736E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81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487-5C81-0D49-ABDF-0749DD21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476F7-C208-7447-94BA-B95D7D7FC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DD489-A114-464E-8227-350EA426F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BF060-ADF5-9D4F-887E-C79B33FC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7549-9A78-5B4F-AED5-3B6F5EE5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5DF69-9AB7-FC4C-9DED-84C7C01A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1ACEA-2960-0C43-B2C4-AA82B159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A4BA8-B411-5C4D-A7ED-B3A8F35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5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2719-470F-5F41-ADDA-68AFEC9B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6B7A4-FD1A-1845-B2A7-62A3EDF5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1B51-2099-4348-9234-94EE1BE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1532E-A7F1-FF4F-A485-2A257BA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22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F533A-2D29-0C46-8D10-1CDAC2B0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94D1C-CAB7-2840-B7AC-474C2FC5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C14B8-24E1-C14F-BFA5-7156A079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81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8564-603A-B84F-B13C-651E12DC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F7F2-AD88-0047-9AD6-33D1BE53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38F6-E695-1E45-882F-A892D0248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58A8-266A-0E4E-BD8A-4952D7B4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DA25-A715-5C4D-845F-DC966D44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921C1-B274-A648-A70D-CBF11C2B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8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CDB5-7FC8-034E-B410-061AC67E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BF61A-010E-EE4E-8880-43FF2A783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2D325-2EE8-194B-8335-3D8F5ACF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2778C-E831-2F4F-86B1-C53FD9E6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66E61-9882-AA47-8539-09A6584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69BB-09D7-724C-AF72-214242BE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15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273D7-9CC0-FE42-93B8-8E4143D7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7145-55A0-E945-B532-EF6796683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C8B45-82FF-3B41-8F64-4DA844BB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CBA3-DE94-3A4B-86DC-964CCB2EA7AC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3EB89-3AB5-4548-BC1C-D2459CA22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0FAC-E7A4-274A-B67C-0B1B9C56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9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service-entry/#ServiceEntry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reference/config/networking/gatewa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stio.io/latest/docs/tasks/traffic-management/egress/egress-gatewa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gateways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destination-rule/#DestinationRule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619B-39B8-3A4C-94F7-516589F09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Istio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57284-BFD6-B343-BB36-4201A50CE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</p:spTree>
    <p:extLst>
      <p:ext uri="{BB962C8B-B14F-4D97-AF65-F5344CB8AC3E}">
        <p14:creationId xmlns:p14="http://schemas.microsoft.com/office/powerpoint/2010/main" val="321877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856952" y="3379465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v1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6424582" y="3354461"/>
            <a:ext cx="1926772" cy="1305501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351354" y="3637608"/>
            <a:ext cx="1505598" cy="3696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856951" y="4327700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8351354" y="4007212"/>
            <a:ext cx="1505597" cy="5786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387968" y="2928474"/>
            <a:ext cx="0" cy="425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C9D7C3-9D07-9345-ADD9-FC35C8DBE14B}"/>
              </a:ext>
            </a:extLst>
          </p:cNvPr>
          <p:cNvSpPr txBox="1"/>
          <p:nvPr/>
        </p:nvSpPr>
        <p:spPr>
          <a:xfrm>
            <a:off x="8145267" y="35571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A5F4C-3D97-8E4B-87F9-64BC56EE5BD7}"/>
              </a:ext>
            </a:extLst>
          </p:cNvPr>
          <p:cNvSpPr txBox="1"/>
          <p:nvPr/>
        </p:nvSpPr>
        <p:spPr>
          <a:xfrm>
            <a:off x="10185383" y="296343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80%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D01CE-32CB-5848-971E-2201C1D6E1B8}"/>
              </a:ext>
            </a:extLst>
          </p:cNvPr>
          <p:cNvSpPr txBox="1"/>
          <p:nvPr/>
        </p:nvSpPr>
        <p:spPr>
          <a:xfrm>
            <a:off x="10185384" y="484398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20%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F6F76C-321F-41AD-A069-FEB18121CDCB}"/>
              </a:ext>
            </a:extLst>
          </p:cNvPr>
          <p:cNvSpPr/>
          <p:nvPr/>
        </p:nvSpPr>
        <p:spPr>
          <a:xfrm>
            <a:off x="7265419" y="2668863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FBD9E3-1B41-4277-B262-2D0341ADEF32}"/>
              </a:ext>
            </a:extLst>
          </p:cNvPr>
          <p:cNvSpPr txBox="1"/>
          <p:nvPr/>
        </p:nvSpPr>
        <p:spPr>
          <a:xfrm>
            <a:off x="838200" y="2129775"/>
            <a:ext cx="52578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B1AAE-9793-481C-B33E-A0A47CC0B373}"/>
              </a:ext>
            </a:extLst>
          </p:cNvPr>
          <p:cNvSpPr txBox="1"/>
          <p:nvPr/>
        </p:nvSpPr>
        <p:spPr>
          <a:xfrm>
            <a:off x="6404011" y="385967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56199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077230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ports</a:t>
            </a:r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>
            <a:off x="8450103" y="3031671"/>
            <a:ext cx="6271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ServiceEntry</a:t>
            </a:r>
            <a:endParaRPr lang="pt-BR" dirty="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A1629757-A4BE-4559-BE33-791AD79026D9}"/>
              </a:ext>
            </a:extLst>
          </p:cNvPr>
          <p:cNvSpPr/>
          <p:nvPr/>
        </p:nvSpPr>
        <p:spPr>
          <a:xfrm>
            <a:off x="6932628" y="4121571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resolution</a:t>
            </a:r>
            <a:endParaRPr lang="pt-BR" sz="1600" dirty="0"/>
          </a:p>
        </p:txBody>
      </p:sp>
      <p:cxnSp>
        <p:nvCxnSpPr>
          <p:cNvPr id="23" name="Elbow Connector 17">
            <a:extLst>
              <a:ext uri="{FF2B5EF4-FFF2-40B4-BE49-F238E27FC236}">
                <a16:creationId xmlns:a16="http://schemas.microsoft.com/office/drawing/2014/main" id="{4CA1C6E5-69EA-4DB3-8C35-7BB8AC2A0061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>
            <a:off x="7691366" y="3429000"/>
            <a:ext cx="0" cy="69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9">
            <a:extLst>
              <a:ext uri="{FF2B5EF4-FFF2-40B4-BE49-F238E27FC236}">
                <a16:creationId xmlns:a16="http://schemas.microsoft.com/office/drawing/2014/main" id="{D2E50706-8667-43E0-95CA-A994CD320555}"/>
              </a:ext>
            </a:extLst>
          </p:cNvPr>
          <p:cNvSpPr/>
          <p:nvPr/>
        </p:nvSpPr>
        <p:spPr>
          <a:xfrm>
            <a:off x="6932628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hosts</a:t>
            </a:r>
            <a:endParaRPr lang="pt-BR" sz="1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149C000-C95C-4958-8334-D5BB255D82F5}"/>
              </a:ext>
            </a:extLst>
          </p:cNvPr>
          <p:cNvSpPr txBox="1"/>
          <p:nvPr/>
        </p:nvSpPr>
        <p:spPr>
          <a:xfrm>
            <a:off x="838201" y="2113291"/>
            <a:ext cx="609442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ServiceEntry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googleapis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www.googleapis.com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resolution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633EF0-3EE4-406C-A7B5-F6428A576759}"/>
              </a:ext>
            </a:extLst>
          </p:cNvPr>
          <p:cNvSpPr txBox="1"/>
          <p:nvPr/>
        </p:nvSpPr>
        <p:spPr>
          <a:xfrm>
            <a:off x="0" y="640054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endParaRPr lang="pt-BR" dirty="0"/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r>
              <a:rPr lang="pt-BR" dirty="0"/>
              <a:t>/</a:t>
            </a:r>
            <a:r>
              <a:rPr lang="pt-BR" dirty="0" err="1"/>
              <a:t>xxx</a:t>
            </a:r>
            <a:r>
              <a:rPr lang="pt-BR" dirty="0"/>
              <a:t> –o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97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</a:t>
            </a:r>
            <a:r>
              <a:rPr lang="pt-BR" dirty="0" err="1"/>
              <a:t>App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54B5F-DA0F-9E4C-8787-74691AA253F6}"/>
              </a:ext>
            </a:extLst>
          </p:cNvPr>
          <p:cNvSpPr/>
          <p:nvPr/>
        </p:nvSpPr>
        <p:spPr>
          <a:xfrm>
            <a:off x="465754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catalogue</a:t>
            </a:r>
            <a:endParaRPr lang="en-US" sz="1400" dirty="0"/>
          </a:p>
        </p:txBody>
      </p:sp>
      <p:sp>
        <p:nvSpPr>
          <p:cNvPr id="5" name="Rectangle 72">
            <a:extLst>
              <a:ext uri="{FF2B5EF4-FFF2-40B4-BE49-F238E27FC236}">
                <a16:creationId xmlns:a16="http://schemas.microsoft.com/office/drawing/2014/main" id="{8F25AC75-071A-6E46-ABF1-693358944BD1}"/>
              </a:ext>
            </a:extLst>
          </p:cNvPr>
          <p:cNvSpPr/>
          <p:nvPr/>
        </p:nvSpPr>
        <p:spPr>
          <a:xfrm>
            <a:off x="204290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front-end</a:t>
            </a:r>
          </a:p>
        </p:txBody>
      </p:sp>
      <p:cxnSp>
        <p:nvCxnSpPr>
          <p:cNvPr id="7" name="Elbow Connector 7">
            <a:extLst>
              <a:ext uri="{FF2B5EF4-FFF2-40B4-BE49-F238E27FC236}">
                <a16:creationId xmlns:a16="http://schemas.microsoft.com/office/drawing/2014/main" id="{8B3481F7-59FB-874E-AD25-36AEA8B5C4A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504167" y="3524746"/>
            <a:ext cx="1153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DB4A880F-2236-6B4E-8D2A-FD61B3748F67}"/>
              </a:ext>
            </a:extLst>
          </p:cNvPr>
          <p:cNvCxnSpPr>
            <a:cxnSpLocks/>
            <a:stCxn id="5" idx="0"/>
            <a:endCxn id="24" idx="0"/>
          </p:cNvCxnSpPr>
          <p:nvPr/>
        </p:nvCxnSpPr>
        <p:spPr>
          <a:xfrm rot="16200000" flipH="1" flipV="1">
            <a:off x="2076410" y="2691551"/>
            <a:ext cx="102359" cy="1291888"/>
          </a:xfrm>
          <a:prstGeom prst="bentConnector3">
            <a:avLst>
              <a:gd name="adj1" fmla="val -2233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4ECEAD-0E28-4D4B-B386-56DCFBD2F688}"/>
              </a:ext>
            </a:extLst>
          </p:cNvPr>
          <p:cNvSpPr txBox="1"/>
          <p:nvPr/>
        </p:nvSpPr>
        <p:spPr>
          <a:xfrm>
            <a:off x="1736155" y="26642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sched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B7FA0-5CA0-4945-A7CD-49FEDC75E26A}"/>
              </a:ext>
            </a:extLst>
          </p:cNvPr>
          <p:cNvSpPr txBox="1"/>
          <p:nvPr/>
        </p:nvSpPr>
        <p:spPr>
          <a:xfrm>
            <a:off x="3480111" y="397838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cxnSp>
        <p:nvCxnSpPr>
          <p:cNvPr id="20" name="Elbow Connector 7">
            <a:extLst>
              <a:ext uri="{FF2B5EF4-FFF2-40B4-BE49-F238E27FC236}">
                <a16:creationId xmlns:a16="http://schemas.microsoft.com/office/drawing/2014/main" id="{B058AB39-B61C-8044-B773-1D3B222712C7}"/>
              </a:ext>
            </a:extLst>
          </p:cNvPr>
          <p:cNvCxnSpPr>
            <a:cxnSpLocks/>
            <a:stCxn id="24" idx="6"/>
            <a:endCxn id="5" idx="1"/>
          </p:cNvCxnSpPr>
          <p:nvPr/>
        </p:nvCxnSpPr>
        <p:spPr>
          <a:xfrm>
            <a:off x="1634046" y="3524746"/>
            <a:ext cx="408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9001B53-1145-DC4D-BD84-72D519538334}"/>
              </a:ext>
            </a:extLst>
          </p:cNvPr>
          <p:cNvSpPr/>
          <p:nvPr/>
        </p:nvSpPr>
        <p:spPr>
          <a:xfrm>
            <a:off x="1329246" y="3388675"/>
            <a:ext cx="304800" cy="272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001AC-8099-2445-9DB4-9C187E015382}"/>
              </a:ext>
            </a:extLst>
          </p:cNvPr>
          <p:cNvSpPr/>
          <p:nvPr/>
        </p:nvSpPr>
        <p:spPr>
          <a:xfrm>
            <a:off x="4657541" y="248656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login</a:t>
            </a:r>
            <a:endParaRPr lang="en-US" sz="1400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3DF225BD-7069-3F4A-B42A-A4BDEB2AE7F7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3504167" y="2724994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8EC84C-6437-3F40-A8A3-02D79A824699}"/>
              </a:ext>
            </a:extLst>
          </p:cNvPr>
          <p:cNvSpPr/>
          <p:nvPr/>
        </p:nvSpPr>
        <p:spPr>
          <a:xfrm>
            <a:off x="4657541" y="4086068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orders</a:t>
            </a:r>
            <a:endParaRPr lang="en-US" sz="1400" dirty="0"/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9C437822-F44C-F341-A5BB-CEEB34A27EA4}"/>
              </a:ext>
            </a:extLst>
          </p:cNvPr>
          <p:cNvSpPr/>
          <p:nvPr/>
        </p:nvSpPr>
        <p:spPr>
          <a:xfrm>
            <a:off x="6874284" y="5692921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D8034-0096-0940-9629-3BF4053BA45F}"/>
              </a:ext>
            </a:extLst>
          </p:cNvPr>
          <p:cNvSpPr/>
          <p:nvPr/>
        </p:nvSpPr>
        <p:spPr>
          <a:xfrm>
            <a:off x="8966068" y="5692921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34" name="Elbow Connector 7">
            <a:extLst>
              <a:ext uri="{FF2B5EF4-FFF2-40B4-BE49-F238E27FC236}">
                <a16:creationId xmlns:a16="http://schemas.microsoft.com/office/drawing/2014/main" id="{7C471156-99DB-DA4D-B9B1-75C27EEDF0EC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335550" y="5931351"/>
            <a:ext cx="6305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7">
            <a:extLst>
              <a:ext uri="{FF2B5EF4-FFF2-40B4-BE49-F238E27FC236}">
                <a16:creationId xmlns:a16="http://schemas.microsoft.com/office/drawing/2014/main" id="{5F362F36-D04A-FB4B-A05F-C50F0478B823}"/>
              </a:ext>
            </a:extLst>
          </p:cNvPr>
          <p:cNvCxnSpPr>
            <a:cxnSpLocks/>
            <a:stCxn id="5" idx="3"/>
            <a:endCxn id="31" idx="1"/>
          </p:cNvCxnSpPr>
          <p:nvPr/>
        </p:nvCxnSpPr>
        <p:spPr>
          <a:xfrm>
            <a:off x="3504167" y="3524746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2">
            <a:extLst>
              <a:ext uri="{FF2B5EF4-FFF2-40B4-BE49-F238E27FC236}">
                <a16:creationId xmlns:a16="http://schemas.microsoft.com/office/drawing/2014/main" id="{EA74D8A2-8573-2648-B2C2-E5003A739951}"/>
              </a:ext>
            </a:extLst>
          </p:cNvPr>
          <p:cNvSpPr/>
          <p:nvPr/>
        </p:nvSpPr>
        <p:spPr>
          <a:xfrm>
            <a:off x="6878227" y="3283147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BCE4D1-9867-E14D-A82E-6E8E2523DCB0}"/>
              </a:ext>
            </a:extLst>
          </p:cNvPr>
          <p:cNvSpPr/>
          <p:nvPr/>
        </p:nvSpPr>
        <p:spPr>
          <a:xfrm>
            <a:off x="8966068" y="3285237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cart-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7452B8-52AA-3B4B-AEFA-88F36A25A1F1}"/>
              </a:ext>
            </a:extLst>
          </p:cNvPr>
          <p:cNvSpPr/>
          <p:nvPr/>
        </p:nvSpPr>
        <p:spPr>
          <a:xfrm>
            <a:off x="6878227" y="4088158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orders-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40BFF28-6406-144D-9E05-33B0D40675B9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6118807" y="4324498"/>
            <a:ext cx="759420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7">
            <a:extLst>
              <a:ext uri="{FF2B5EF4-FFF2-40B4-BE49-F238E27FC236}">
                <a16:creationId xmlns:a16="http://schemas.microsoft.com/office/drawing/2014/main" id="{DC02E631-5261-634B-AF63-52B32DE0A18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118807" y="4324498"/>
            <a:ext cx="755477" cy="1606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B7735C2-0631-AA44-BEAF-14588B6012A2}"/>
              </a:ext>
            </a:extLst>
          </p:cNvPr>
          <p:cNvSpPr/>
          <p:nvPr/>
        </p:nvSpPr>
        <p:spPr>
          <a:xfrm>
            <a:off x="6874284" y="4893169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payment</a:t>
            </a:r>
            <a:endParaRPr lang="en-US" sz="1400" dirty="0"/>
          </a:p>
        </p:txBody>
      </p:sp>
      <p:cxnSp>
        <p:nvCxnSpPr>
          <p:cNvPr id="53" name="Elbow Connector 7">
            <a:extLst>
              <a:ext uri="{FF2B5EF4-FFF2-40B4-BE49-F238E27FC236}">
                <a16:creationId xmlns:a16="http://schemas.microsoft.com/office/drawing/2014/main" id="{D6DA24BB-0564-794B-9F95-DCA67F217EA4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6118807" y="4324498"/>
            <a:ext cx="755477" cy="807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7">
            <a:extLst>
              <a:ext uri="{FF2B5EF4-FFF2-40B4-BE49-F238E27FC236}">
                <a16:creationId xmlns:a16="http://schemas.microsoft.com/office/drawing/2014/main" id="{9991CFDB-9317-4A48-866C-9271AD76438B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6118807" y="3521577"/>
            <a:ext cx="759420" cy="8029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">
            <a:extLst>
              <a:ext uri="{FF2B5EF4-FFF2-40B4-BE49-F238E27FC236}">
                <a16:creationId xmlns:a16="http://schemas.microsoft.com/office/drawing/2014/main" id="{B31558A7-BEC0-5546-BF4C-1E897456F97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8339493" y="3521577"/>
            <a:ext cx="626575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2">
            <a:extLst>
              <a:ext uri="{FF2B5EF4-FFF2-40B4-BE49-F238E27FC236}">
                <a16:creationId xmlns:a16="http://schemas.microsoft.com/office/drawing/2014/main" id="{11E90209-769A-0445-9165-54935C6C4865}"/>
              </a:ext>
            </a:extLst>
          </p:cNvPr>
          <p:cNvSpPr/>
          <p:nvPr/>
        </p:nvSpPr>
        <p:spPr>
          <a:xfrm>
            <a:off x="6874284" y="248339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shipping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BE78DD-3607-6141-B327-E716645E572D}"/>
              </a:ext>
            </a:extLst>
          </p:cNvPr>
          <p:cNvSpPr/>
          <p:nvPr/>
        </p:nvSpPr>
        <p:spPr>
          <a:xfrm>
            <a:off x="8966068" y="2482649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queue</a:t>
            </a:r>
          </a:p>
        </p:txBody>
      </p:sp>
      <p:cxnSp>
        <p:nvCxnSpPr>
          <p:cNvPr id="78" name="Elbow Connector 7">
            <a:extLst>
              <a:ext uri="{FF2B5EF4-FFF2-40B4-BE49-F238E27FC236}">
                <a16:creationId xmlns:a16="http://schemas.microsoft.com/office/drawing/2014/main" id="{A87F763A-D18D-D149-B838-D214667AB254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 flipV="1">
            <a:off x="8335550" y="2721079"/>
            <a:ext cx="630518" cy="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">
            <a:extLst>
              <a:ext uri="{FF2B5EF4-FFF2-40B4-BE49-F238E27FC236}">
                <a16:creationId xmlns:a16="http://schemas.microsoft.com/office/drawing/2014/main" id="{B6C94BBC-216E-D144-9333-03FE29F90E90}"/>
              </a:ext>
            </a:extLst>
          </p:cNvPr>
          <p:cNvCxnSpPr>
            <a:cxnSpLocks/>
            <a:stCxn id="31" idx="3"/>
            <a:endCxn id="76" idx="1"/>
          </p:cNvCxnSpPr>
          <p:nvPr/>
        </p:nvCxnSpPr>
        <p:spPr>
          <a:xfrm flipV="1">
            <a:off x="6118807" y="2721824"/>
            <a:ext cx="755477" cy="1602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6D9FE5-7BD7-FC4B-9198-C1E84E3B2667}"/>
              </a:ext>
            </a:extLst>
          </p:cNvPr>
          <p:cNvSpPr txBox="1"/>
          <p:nvPr/>
        </p:nvSpPr>
        <p:spPr>
          <a:xfrm>
            <a:off x="6007748" y="523089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1C2AE0-BC54-164B-85AD-B4455BE26B71}"/>
              </a:ext>
            </a:extLst>
          </p:cNvPr>
          <p:cNvSpPr txBox="1"/>
          <p:nvPr/>
        </p:nvSpPr>
        <p:spPr>
          <a:xfrm>
            <a:off x="8334691" y="276936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11DB96A-42ED-1345-A771-8B9EE5CDF35C}"/>
              </a:ext>
            </a:extLst>
          </p:cNvPr>
          <p:cNvSpPr txBox="1"/>
          <p:nvPr/>
        </p:nvSpPr>
        <p:spPr>
          <a:xfrm>
            <a:off x="8383120" y="360665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8E6402-9A3A-484B-9853-1734C65719E8}"/>
              </a:ext>
            </a:extLst>
          </p:cNvPr>
          <p:cNvSpPr txBox="1"/>
          <p:nvPr/>
        </p:nvSpPr>
        <p:spPr>
          <a:xfrm>
            <a:off x="8361306" y="596057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7819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259557" y="1434845"/>
            <a:ext cx="12127707" cy="6809043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458D80FE-4E0F-7047-A2F8-0E8D47A6BAF4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 flipV="1">
            <a:off x="3136082" y="2197054"/>
            <a:ext cx="1066935" cy="1319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A6A1E-1350-4741-9420-0A22A55E43C5}"/>
              </a:ext>
            </a:extLst>
          </p:cNvPr>
          <p:cNvGrpSpPr/>
          <p:nvPr/>
        </p:nvGrpSpPr>
        <p:grpSpPr>
          <a:xfrm>
            <a:off x="10776960" y="1632255"/>
            <a:ext cx="1219200" cy="1186543"/>
            <a:chOff x="9817734" y="923966"/>
            <a:chExt cx="1219200" cy="1186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709BE0-34FC-6F4E-B8E5-458613E4733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410D11-8CD2-0F4E-9E82-A4006801C0AE}"/>
                </a:ext>
              </a:extLst>
            </p:cNvPr>
            <p:cNvSpPr txBox="1"/>
            <p:nvPr/>
          </p:nvSpPr>
          <p:spPr>
            <a:xfrm>
              <a:off x="10071308" y="1332571"/>
              <a:ext cx="7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queue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44" name="Graphic 43" descr="Alarm clock">
            <a:extLst>
              <a:ext uri="{FF2B5EF4-FFF2-40B4-BE49-F238E27FC236}">
                <a16:creationId xmlns:a16="http://schemas.microsoft.com/office/drawing/2014/main" id="{6ACE4D12-5E43-694F-807D-A40C87DA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123" y="1887676"/>
            <a:ext cx="584775" cy="5847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891EFF6-266C-9141-9D4A-BF6982983126}"/>
              </a:ext>
            </a:extLst>
          </p:cNvPr>
          <p:cNvSpPr txBox="1"/>
          <p:nvPr/>
        </p:nvSpPr>
        <p:spPr>
          <a:xfrm>
            <a:off x="1121898" y="1887677"/>
            <a:ext cx="215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sz="1600" dirty="0">
                <a:solidFill>
                  <a:schemeClr val="accent2"/>
                </a:solidFill>
              </a:rPr>
              <a:t>SCHED_CALL_URL_LST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97423-0B40-1C4C-ADF9-402E63A60545}"/>
              </a:ext>
            </a:extLst>
          </p:cNvPr>
          <p:cNvGrpSpPr/>
          <p:nvPr/>
        </p:nvGrpSpPr>
        <p:grpSpPr>
          <a:xfrm>
            <a:off x="10776960" y="2922923"/>
            <a:ext cx="1219200" cy="1186543"/>
            <a:chOff x="9817734" y="923966"/>
            <a:chExt cx="1219200" cy="11865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3E224-43B3-764D-B796-E772F2BFA1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919A6-2B31-0447-A378-AB93B477524C}"/>
                </a:ext>
              </a:extLst>
            </p:cNvPr>
            <p:cNvSpPr txBox="1"/>
            <p:nvPr/>
          </p:nvSpPr>
          <p:spPr>
            <a:xfrm>
              <a:off x="10037645" y="1332571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DFFE5A-789F-514E-B3E5-25011D97CF8B}"/>
              </a:ext>
            </a:extLst>
          </p:cNvPr>
          <p:cNvGrpSpPr/>
          <p:nvPr/>
        </p:nvGrpSpPr>
        <p:grpSpPr>
          <a:xfrm>
            <a:off x="7963896" y="5512659"/>
            <a:ext cx="1219200" cy="1186543"/>
            <a:chOff x="9817734" y="923966"/>
            <a:chExt cx="1219200" cy="11865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DBF23-C8EE-EF46-96ED-725ACA57768A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64543-CD77-4E4A-BBCB-80F4C8D10C24}"/>
                </a:ext>
              </a:extLst>
            </p:cNvPr>
            <p:cNvSpPr txBox="1"/>
            <p:nvPr/>
          </p:nvSpPr>
          <p:spPr>
            <a:xfrm>
              <a:off x="9826275" y="1332571"/>
              <a:ext cx="12021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77DB5C-ADD2-684A-8A61-001F7FF525D9}"/>
              </a:ext>
            </a:extLst>
          </p:cNvPr>
          <p:cNvGrpSpPr/>
          <p:nvPr/>
        </p:nvGrpSpPr>
        <p:grpSpPr>
          <a:xfrm>
            <a:off x="7963896" y="6806127"/>
            <a:ext cx="1219200" cy="1186543"/>
            <a:chOff x="9817734" y="923966"/>
            <a:chExt cx="1219200" cy="118654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A0B38A-FA36-AC42-A995-B5F6F8788B7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C0C38D-CCE0-A84A-992B-A5943E75CF96}"/>
                </a:ext>
              </a:extLst>
            </p:cNvPr>
            <p:cNvSpPr txBox="1"/>
            <p:nvPr/>
          </p:nvSpPr>
          <p:spPr>
            <a:xfrm>
              <a:off x="9964935" y="1332571"/>
              <a:ext cx="92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A3B369-1EE1-E24F-8308-99EC4523C3E8}"/>
              </a:ext>
            </a:extLst>
          </p:cNvPr>
          <p:cNvGrpSpPr/>
          <p:nvPr/>
        </p:nvGrpSpPr>
        <p:grpSpPr>
          <a:xfrm>
            <a:off x="7963896" y="1632255"/>
            <a:ext cx="1219200" cy="1186543"/>
            <a:chOff x="9817734" y="923966"/>
            <a:chExt cx="1219200" cy="11865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DD4464-C703-8944-A918-F39689CC904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DA1316-D4DF-4A4F-BAA8-57D0686333F5}"/>
                </a:ext>
              </a:extLst>
            </p:cNvPr>
            <p:cNvSpPr txBox="1"/>
            <p:nvPr/>
          </p:nvSpPr>
          <p:spPr>
            <a:xfrm>
              <a:off x="9985549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5EAB3D-72C2-E446-9DBA-355D1299826B}"/>
              </a:ext>
            </a:extLst>
          </p:cNvPr>
          <p:cNvGrpSpPr/>
          <p:nvPr/>
        </p:nvGrpSpPr>
        <p:grpSpPr>
          <a:xfrm>
            <a:off x="7963896" y="2925723"/>
            <a:ext cx="1219200" cy="1186543"/>
            <a:chOff x="9817734" y="923966"/>
            <a:chExt cx="1219200" cy="118654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B3208A-B584-C242-B616-098BC52D8C3F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22BFE-8223-9944-8D36-10AD68F7B922}"/>
                </a:ext>
              </a:extLst>
            </p:cNvPr>
            <p:cNvSpPr txBox="1"/>
            <p:nvPr/>
          </p:nvSpPr>
          <p:spPr>
            <a:xfrm>
              <a:off x="10173164" y="1332571"/>
              <a:ext cx="50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0BBC7F-68E0-444B-A688-1ECA0D1052BC}"/>
              </a:ext>
            </a:extLst>
          </p:cNvPr>
          <p:cNvGrpSpPr/>
          <p:nvPr/>
        </p:nvGrpSpPr>
        <p:grpSpPr>
          <a:xfrm>
            <a:off x="7963896" y="4219191"/>
            <a:ext cx="1219200" cy="1186543"/>
            <a:chOff x="9817734" y="923966"/>
            <a:chExt cx="1219200" cy="118654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D67009-C5DF-F740-BD79-E912505BD86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4FEDAA-2A53-2C48-BF2D-E5DE4938DBEC}"/>
                </a:ext>
              </a:extLst>
            </p:cNvPr>
            <p:cNvSpPr txBox="1"/>
            <p:nvPr/>
          </p:nvSpPr>
          <p:spPr>
            <a:xfrm>
              <a:off x="9967563" y="1332571"/>
              <a:ext cx="919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payment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2FD04-8680-5A43-809D-F50AADDFFD85}"/>
              </a:ext>
            </a:extLst>
          </p:cNvPr>
          <p:cNvGrpSpPr/>
          <p:nvPr/>
        </p:nvGrpSpPr>
        <p:grpSpPr>
          <a:xfrm>
            <a:off x="4203017" y="1603782"/>
            <a:ext cx="1219200" cy="1186543"/>
            <a:chOff x="9817734" y="923966"/>
            <a:chExt cx="1219200" cy="118654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706687-CE56-A041-A4F7-4609F4483EE2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DAA77D-BCD9-6244-A6C3-DFB8543372CB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17942E-8FF8-904F-A45A-C63E05C49F62}"/>
              </a:ext>
            </a:extLst>
          </p:cNvPr>
          <p:cNvGrpSpPr/>
          <p:nvPr/>
        </p:nvGrpSpPr>
        <p:grpSpPr>
          <a:xfrm>
            <a:off x="4203017" y="4246972"/>
            <a:ext cx="1219200" cy="1186543"/>
            <a:chOff x="9817734" y="923966"/>
            <a:chExt cx="1219200" cy="118654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1714EC-E2B1-804D-881D-66BF08C7A04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87984-80AE-6843-B5F3-B83D85521C45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3207BE-83DF-AE40-9E1B-CAFC7012DD3C}"/>
              </a:ext>
            </a:extLst>
          </p:cNvPr>
          <p:cNvGrpSpPr/>
          <p:nvPr/>
        </p:nvGrpSpPr>
        <p:grpSpPr>
          <a:xfrm>
            <a:off x="4203017" y="2925377"/>
            <a:ext cx="1219200" cy="1186543"/>
            <a:chOff x="9817734" y="923966"/>
            <a:chExt cx="1219200" cy="118654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7AA96A7-3B37-4345-BED0-6D907AF201E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264F6-8CEA-B84A-8271-8278A633A083}"/>
                </a:ext>
              </a:extLst>
            </p:cNvPr>
            <p:cNvSpPr txBox="1"/>
            <p:nvPr/>
          </p:nvSpPr>
          <p:spPr>
            <a:xfrm>
              <a:off x="9931725" y="1332571"/>
              <a:ext cx="99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catalogue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2F88D-AC94-9047-94FF-DAF3EA16E382}"/>
              </a:ext>
            </a:extLst>
          </p:cNvPr>
          <p:cNvGrpSpPr/>
          <p:nvPr/>
        </p:nvGrpSpPr>
        <p:grpSpPr>
          <a:xfrm>
            <a:off x="1916882" y="2922923"/>
            <a:ext cx="1219200" cy="1186543"/>
            <a:chOff x="9817734" y="923966"/>
            <a:chExt cx="1219200" cy="118654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41ADAC-3DEB-F84B-A3B6-E6F5B768BAA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DF4813-DFF1-9343-AB63-76FD93987D9E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85" name="Elbow Connector 7">
            <a:extLst>
              <a:ext uri="{FF2B5EF4-FFF2-40B4-BE49-F238E27FC236}">
                <a16:creationId xmlns:a16="http://schemas.microsoft.com/office/drawing/2014/main" id="{B6FAE8BD-CEC8-794F-97CF-1BC16D089BEF}"/>
              </a:ext>
            </a:extLst>
          </p:cNvPr>
          <p:cNvCxnSpPr>
            <a:cxnSpLocks/>
            <a:stCxn id="83" idx="6"/>
            <a:endCxn id="79" idx="2"/>
          </p:cNvCxnSpPr>
          <p:nvPr/>
        </p:nvCxnSpPr>
        <p:spPr>
          <a:xfrm>
            <a:off x="3136082" y="3516195"/>
            <a:ext cx="1066935" cy="24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">
            <a:extLst>
              <a:ext uri="{FF2B5EF4-FFF2-40B4-BE49-F238E27FC236}">
                <a16:creationId xmlns:a16="http://schemas.microsoft.com/office/drawing/2014/main" id="{3DB78FD9-070B-264E-92B9-EEBCC01589CC}"/>
              </a:ext>
            </a:extLst>
          </p:cNvPr>
          <p:cNvCxnSpPr>
            <a:cxnSpLocks/>
            <a:stCxn id="83" idx="6"/>
            <a:endCxn id="72" idx="2"/>
          </p:cNvCxnSpPr>
          <p:nvPr/>
        </p:nvCxnSpPr>
        <p:spPr>
          <a:xfrm>
            <a:off x="3136082" y="3516195"/>
            <a:ext cx="1066935" cy="13240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7">
            <a:extLst>
              <a:ext uri="{FF2B5EF4-FFF2-40B4-BE49-F238E27FC236}">
                <a16:creationId xmlns:a16="http://schemas.microsoft.com/office/drawing/2014/main" id="{F3A41650-C353-6D4B-9AB8-71745B69E83F}"/>
              </a:ext>
            </a:extLst>
          </p:cNvPr>
          <p:cNvCxnSpPr>
            <a:cxnSpLocks/>
            <a:stCxn id="72" idx="6"/>
            <a:endCxn id="59" idx="2"/>
          </p:cNvCxnSpPr>
          <p:nvPr/>
        </p:nvCxnSpPr>
        <p:spPr>
          <a:xfrm flipV="1">
            <a:off x="5422217" y="2225527"/>
            <a:ext cx="2541679" cy="26147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">
            <a:extLst>
              <a:ext uri="{FF2B5EF4-FFF2-40B4-BE49-F238E27FC236}">
                <a16:creationId xmlns:a16="http://schemas.microsoft.com/office/drawing/2014/main" id="{9B332940-8022-034A-8F2E-B922617C6266}"/>
              </a:ext>
            </a:extLst>
          </p:cNvPr>
          <p:cNvCxnSpPr>
            <a:cxnSpLocks/>
            <a:stCxn id="72" idx="6"/>
            <a:endCxn id="62" idx="2"/>
          </p:cNvCxnSpPr>
          <p:nvPr/>
        </p:nvCxnSpPr>
        <p:spPr>
          <a:xfrm flipV="1">
            <a:off x="5422217" y="3518995"/>
            <a:ext cx="2541679" cy="13212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">
            <a:extLst>
              <a:ext uri="{FF2B5EF4-FFF2-40B4-BE49-F238E27FC236}">
                <a16:creationId xmlns:a16="http://schemas.microsoft.com/office/drawing/2014/main" id="{EE33F7E5-ED3F-1447-B5D3-656EC304F319}"/>
              </a:ext>
            </a:extLst>
          </p:cNvPr>
          <p:cNvCxnSpPr>
            <a:cxnSpLocks/>
            <a:stCxn id="72" idx="6"/>
            <a:endCxn id="66" idx="2"/>
          </p:cNvCxnSpPr>
          <p:nvPr/>
        </p:nvCxnSpPr>
        <p:spPr>
          <a:xfrm flipV="1">
            <a:off x="5422217" y="4812463"/>
            <a:ext cx="2541679" cy="277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">
            <a:extLst>
              <a:ext uri="{FF2B5EF4-FFF2-40B4-BE49-F238E27FC236}">
                <a16:creationId xmlns:a16="http://schemas.microsoft.com/office/drawing/2014/main" id="{EDD75915-93D5-294E-9D7B-09EDE7E01CF3}"/>
              </a:ext>
            </a:extLst>
          </p:cNvPr>
          <p:cNvCxnSpPr>
            <a:cxnSpLocks/>
            <a:stCxn id="72" idx="6"/>
            <a:endCxn id="54" idx="1"/>
          </p:cNvCxnSpPr>
          <p:nvPr/>
        </p:nvCxnSpPr>
        <p:spPr>
          <a:xfrm>
            <a:off x="5422217" y="4840244"/>
            <a:ext cx="2550220" cy="12502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">
            <a:extLst>
              <a:ext uri="{FF2B5EF4-FFF2-40B4-BE49-F238E27FC236}">
                <a16:creationId xmlns:a16="http://schemas.microsoft.com/office/drawing/2014/main" id="{2762ECAF-D182-F340-B06D-446713927EE3}"/>
              </a:ext>
            </a:extLst>
          </p:cNvPr>
          <p:cNvCxnSpPr>
            <a:cxnSpLocks/>
            <a:stCxn id="72" idx="6"/>
            <a:endCxn id="56" idx="2"/>
          </p:cNvCxnSpPr>
          <p:nvPr/>
        </p:nvCxnSpPr>
        <p:spPr>
          <a:xfrm>
            <a:off x="5422217" y="4840244"/>
            <a:ext cx="2541679" cy="255915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">
            <a:extLst>
              <a:ext uri="{FF2B5EF4-FFF2-40B4-BE49-F238E27FC236}">
                <a16:creationId xmlns:a16="http://schemas.microsoft.com/office/drawing/2014/main" id="{F12D5B07-D1CF-AE48-AC55-F373E5518105}"/>
              </a:ext>
            </a:extLst>
          </p:cNvPr>
          <p:cNvCxnSpPr>
            <a:cxnSpLocks/>
            <a:stCxn id="62" idx="6"/>
            <a:endCxn id="48" idx="2"/>
          </p:cNvCxnSpPr>
          <p:nvPr/>
        </p:nvCxnSpPr>
        <p:spPr>
          <a:xfrm flipV="1">
            <a:off x="9183096" y="3516195"/>
            <a:ext cx="1593864" cy="2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">
            <a:extLst>
              <a:ext uri="{FF2B5EF4-FFF2-40B4-BE49-F238E27FC236}">
                <a16:creationId xmlns:a16="http://schemas.microsoft.com/office/drawing/2014/main" id="{18D49CD1-7206-F241-B403-5DC6A2C37061}"/>
              </a:ext>
            </a:extLst>
          </p:cNvPr>
          <p:cNvCxnSpPr>
            <a:cxnSpLocks/>
            <a:stCxn id="59" idx="6"/>
            <a:endCxn id="36" idx="2"/>
          </p:cNvCxnSpPr>
          <p:nvPr/>
        </p:nvCxnSpPr>
        <p:spPr>
          <a:xfrm>
            <a:off x="9183096" y="2225527"/>
            <a:ext cx="159386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7">
            <a:extLst>
              <a:ext uri="{FF2B5EF4-FFF2-40B4-BE49-F238E27FC236}">
                <a16:creationId xmlns:a16="http://schemas.microsoft.com/office/drawing/2014/main" id="{281D8F32-1B37-A041-BF6F-F68AC65871F9}"/>
              </a:ext>
            </a:extLst>
          </p:cNvPr>
          <p:cNvCxnSpPr>
            <a:cxnSpLocks/>
            <a:stCxn id="83" idx="0"/>
            <a:endCxn id="83" idx="2"/>
          </p:cNvCxnSpPr>
          <p:nvPr/>
        </p:nvCxnSpPr>
        <p:spPr>
          <a:xfrm rot="16200000" flipH="1" flipV="1">
            <a:off x="1925046" y="2914759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253A1A7-7472-784A-B5DF-1674B3414185}"/>
              </a:ext>
            </a:extLst>
          </p:cNvPr>
          <p:cNvSpPr txBox="1"/>
          <p:nvPr/>
        </p:nvSpPr>
        <p:spPr>
          <a:xfrm>
            <a:off x="4175589" y="6105930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7" name="Graphic 106" descr="Branching diagram">
            <a:extLst>
              <a:ext uri="{FF2B5EF4-FFF2-40B4-BE49-F238E27FC236}">
                <a16:creationId xmlns:a16="http://schemas.microsoft.com/office/drawing/2014/main" id="{70D798C2-41CD-3A48-ACDF-FA4B83036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048158" y="6019379"/>
            <a:ext cx="511655" cy="51165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D33503-A051-E246-89B2-087E23AB264F}"/>
              </a:ext>
            </a:extLst>
          </p:cNvPr>
          <p:cNvSpPr txBox="1"/>
          <p:nvPr/>
        </p:nvSpPr>
        <p:spPr>
          <a:xfrm>
            <a:off x="1445196" y="4518071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9" name="Graphic 108" descr="Branching diagram">
            <a:extLst>
              <a:ext uri="{FF2B5EF4-FFF2-40B4-BE49-F238E27FC236}">
                <a16:creationId xmlns:a16="http://schemas.microsoft.com/office/drawing/2014/main" id="{D1C248C7-8AC3-A647-A18D-B5F02A66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27237" y="4436246"/>
            <a:ext cx="511655" cy="51165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E015F23-193B-F740-A136-4866BDEF799C}"/>
              </a:ext>
            </a:extLst>
          </p:cNvPr>
          <p:cNvSpPr txBox="1"/>
          <p:nvPr/>
        </p:nvSpPr>
        <p:spPr>
          <a:xfrm>
            <a:off x="9081394" y="4203379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11" name="Graphic 110" descr="Branching diagram">
            <a:extLst>
              <a:ext uri="{FF2B5EF4-FFF2-40B4-BE49-F238E27FC236}">
                <a16:creationId xmlns:a16="http://schemas.microsoft.com/office/drawing/2014/main" id="{CF5540DA-B8BE-6648-A133-513937899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67594" y="4116829"/>
            <a:ext cx="511655" cy="51165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2929B1A-15F5-C844-9FA0-B43E0EFC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" y="12700"/>
            <a:ext cx="12141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6E35556-4B3F-B948-A2E3-EB8FC5A6A9C6}"/>
              </a:ext>
            </a:extLst>
          </p:cNvPr>
          <p:cNvSpPr/>
          <p:nvPr/>
        </p:nvSpPr>
        <p:spPr>
          <a:xfrm>
            <a:off x="2400300" y="2411184"/>
            <a:ext cx="8460581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0AC1F-4229-B64C-A6FD-A0AF4C23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BC50E9-A919-0649-A526-432B733DE109}"/>
              </a:ext>
            </a:extLst>
          </p:cNvPr>
          <p:cNvSpPr/>
          <p:nvPr/>
        </p:nvSpPr>
        <p:spPr>
          <a:xfrm>
            <a:off x="4209369" y="3614737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58761B-F706-D746-B870-F5F3439012EA}"/>
              </a:ext>
            </a:extLst>
          </p:cNvPr>
          <p:cNvSpPr/>
          <p:nvPr/>
        </p:nvSpPr>
        <p:spPr>
          <a:xfrm>
            <a:off x="9141958" y="3614735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CB94FC27-0CCF-DC45-A1D0-A6DA7353BCFD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5428569" y="4208007"/>
            <a:ext cx="3713389" cy="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BC2554-B763-A048-80E2-573AC77E9312}"/>
              </a:ext>
            </a:extLst>
          </p:cNvPr>
          <p:cNvSpPr txBox="1"/>
          <p:nvPr/>
        </p:nvSpPr>
        <p:spPr>
          <a:xfrm>
            <a:off x="4265035" y="4023342"/>
            <a:ext cx="11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front-</a:t>
            </a:r>
            <a:r>
              <a:rPr lang="pt-BR" dirty="0" err="1">
                <a:solidFill>
                  <a:schemeClr val="accent5"/>
                </a:solidFill>
              </a:rPr>
              <a:t>end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B490B-C3FD-7E41-9375-E3A2CFE6D659}"/>
              </a:ext>
            </a:extLst>
          </p:cNvPr>
          <p:cNvSpPr txBox="1"/>
          <p:nvPr/>
        </p:nvSpPr>
        <p:spPr>
          <a:xfrm>
            <a:off x="9266200" y="4023340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backend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94D351AD-4F8F-694F-ABE0-CE97DCA1F17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 rot="16200000" flipH="1" flipV="1">
            <a:off x="4217533" y="3606573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DACF1787-D747-DF41-AC93-12B8F0E4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491" y="2671767"/>
            <a:ext cx="593274" cy="593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6F2626-4026-8747-BD38-A91BB00FBAF9}"/>
              </a:ext>
            </a:extLst>
          </p:cNvPr>
          <p:cNvSpPr txBox="1"/>
          <p:nvPr/>
        </p:nvSpPr>
        <p:spPr>
          <a:xfrm>
            <a:off x="3479901" y="2645239"/>
            <a:ext cx="24004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dirty="0">
                <a:solidFill>
                  <a:schemeClr val="accent2"/>
                </a:solidFill>
              </a:rPr>
              <a:t>SCHED_CALL_URL_LST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8F698-612E-424D-92D5-E63353CE44A9}"/>
              </a:ext>
            </a:extLst>
          </p:cNvPr>
          <p:cNvSpPr txBox="1"/>
          <p:nvPr/>
        </p:nvSpPr>
        <p:spPr>
          <a:xfrm>
            <a:off x="6520115" y="437838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29" name="Graphic 28" descr="Branching diagram">
            <a:extLst>
              <a:ext uri="{FF2B5EF4-FFF2-40B4-BE49-F238E27FC236}">
                <a16:creationId xmlns:a16="http://schemas.microsoft.com/office/drawing/2014/main" id="{7B5ECAAE-EF38-4A46-9F62-26D07270B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880366" y="4236061"/>
            <a:ext cx="653978" cy="6539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4E236C-A6BD-8E4D-83D4-DEF95230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76" y="5697082"/>
            <a:ext cx="9550400" cy="3022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40E8A6-CBC9-4348-A27F-0A1A31551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1917700"/>
            <a:ext cx="848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804641" y="1971013"/>
            <a:ext cx="7904208" cy="4367335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/>
              <a:t>cluster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322964" y="2380283"/>
            <a:ext cx="5204072" cy="3798297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your-namespace</a:t>
            </a:r>
            <a:endParaRPr lang="pt-BR" sz="14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6338993" y="3489596"/>
            <a:ext cx="1048157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my-service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789971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327414" y="473885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664964" y="4811434"/>
            <a:ext cx="70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Service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3005433" y="2380283"/>
            <a:ext cx="2105231" cy="3798297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istio</a:t>
            </a:r>
            <a:r>
              <a:rPr lang="pt-BR" sz="1400" dirty="0"/>
              <a:t>-system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327415" y="3496078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775102" y="3139964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PODs</a:t>
            </a:r>
            <a:endParaRPr lang="pt-BR" sz="14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327414" y="4131863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4058048" y="3960801"/>
            <a:ext cx="0" cy="171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 flipV="1">
            <a:off x="2373876" y="4364225"/>
            <a:ext cx="953538" cy="4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2016086" y="421521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LB</a:t>
            </a:r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327415" y="5374118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4058047" y="5203573"/>
            <a:ext cx="2" cy="170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7">
            <a:extLst>
              <a:ext uri="{FF2B5EF4-FFF2-40B4-BE49-F238E27FC236}">
                <a16:creationId xmlns:a16="http://schemas.microsoft.com/office/drawing/2014/main" id="{9B49FD7B-F65E-48B8-A11E-61ED7F96913B}"/>
              </a:ext>
            </a:extLst>
          </p:cNvPr>
          <p:cNvCxnSpPr>
            <a:cxnSpLocks/>
            <a:stCxn id="25" idx="2"/>
            <a:endCxn id="142" idx="3"/>
          </p:cNvCxnSpPr>
          <p:nvPr/>
        </p:nvCxnSpPr>
        <p:spPr>
          <a:xfrm rot="5400000">
            <a:off x="5745430" y="2925327"/>
            <a:ext cx="1724405" cy="36379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24">
            <a:extLst>
              <a:ext uri="{FF2B5EF4-FFF2-40B4-BE49-F238E27FC236}">
                <a16:creationId xmlns:a16="http://schemas.microsoft.com/office/drawing/2014/main" id="{88FF874D-090F-4584-95A8-792F8A9A5384}"/>
              </a:ext>
            </a:extLst>
          </p:cNvPr>
          <p:cNvSpPr/>
          <p:nvPr/>
        </p:nvSpPr>
        <p:spPr>
          <a:xfrm>
            <a:off x="797723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26FB0609-1CC1-4693-B1CB-01769F8EE517}"/>
              </a:ext>
            </a:extLst>
          </p:cNvPr>
          <p:cNvSpPr/>
          <p:nvPr/>
        </p:nvSpPr>
        <p:spPr>
          <a:xfrm>
            <a:off x="838200" y="5839215"/>
            <a:ext cx="783380" cy="268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pod</a:t>
            </a: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00644DEC-EB37-4A73-B0A8-698729B46536}"/>
              </a:ext>
            </a:extLst>
          </p:cNvPr>
          <p:cNvSpPr/>
          <p:nvPr/>
        </p:nvSpPr>
        <p:spPr>
          <a:xfrm>
            <a:off x="838200" y="6153510"/>
            <a:ext cx="783380" cy="268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</a:t>
            </a:r>
          </a:p>
        </p:txBody>
      </p: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5" idx="3"/>
            <a:endCxn id="25" idx="1"/>
          </p:cNvCxnSpPr>
          <p:nvPr/>
        </p:nvCxnSpPr>
        <p:spPr>
          <a:xfrm>
            <a:off x="7387150" y="3728026"/>
            <a:ext cx="590087" cy="36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373876" y="4965323"/>
            <a:ext cx="953538" cy="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7" idx="3"/>
            <a:endCxn id="125" idx="1"/>
          </p:cNvCxnSpPr>
          <p:nvPr/>
        </p:nvCxnSpPr>
        <p:spPr>
          <a:xfrm flipV="1">
            <a:off x="4788681" y="3728026"/>
            <a:ext cx="1550312" cy="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24">
            <a:extLst>
              <a:ext uri="{FF2B5EF4-FFF2-40B4-BE49-F238E27FC236}">
                <a16:creationId xmlns:a16="http://schemas.microsoft.com/office/drawing/2014/main" id="{A3C2BA88-2658-4489-ADC5-B873D9715EB2}"/>
              </a:ext>
            </a:extLst>
          </p:cNvPr>
          <p:cNvSpPr/>
          <p:nvPr/>
        </p:nvSpPr>
        <p:spPr>
          <a:xfrm>
            <a:off x="797723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69" name="Elbow Connector 17">
            <a:extLst>
              <a:ext uri="{FF2B5EF4-FFF2-40B4-BE49-F238E27FC236}">
                <a16:creationId xmlns:a16="http://schemas.microsoft.com/office/drawing/2014/main" id="{275EA91F-F666-4BF4-9F63-68B1C27D331A}"/>
              </a:ext>
            </a:extLst>
          </p:cNvPr>
          <p:cNvCxnSpPr>
            <a:cxnSpLocks/>
            <a:stCxn id="25" idx="0"/>
            <a:endCxn id="36" idx="2"/>
          </p:cNvCxnSpPr>
          <p:nvPr/>
        </p:nvCxnSpPr>
        <p:spPr>
          <a:xfrm flipV="1">
            <a:off x="842658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24">
            <a:extLst>
              <a:ext uri="{FF2B5EF4-FFF2-40B4-BE49-F238E27FC236}">
                <a16:creationId xmlns:a16="http://schemas.microsoft.com/office/drawing/2014/main" id="{AE5D0089-CD61-4B81-8D99-5436FEDB2B0B}"/>
              </a:ext>
            </a:extLst>
          </p:cNvPr>
          <p:cNvSpPr/>
          <p:nvPr/>
        </p:nvSpPr>
        <p:spPr>
          <a:xfrm>
            <a:off x="838200" y="6461914"/>
            <a:ext cx="783380" cy="268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</a:t>
            </a:r>
          </a:p>
        </p:txBody>
      </p:sp>
      <p:sp>
        <p:nvSpPr>
          <p:cNvPr id="77" name="Rectangle 126">
            <a:extLst>
              <a:ext uri="{FF2B5EF4-FFF2-40B4-BE49-F238E27FC236}">
                <a16:creationId xmlns:a16="http://schemas.microsoft.com/office/drawing/2014/main" id="{56D172F3-A34F-464E-8A1F-9909DB94FC9D}"/>
              </a:ext>
            </a:extLst>
          </p:cNvPr>
          <p:cNvSpPr/>
          <p:nvPr/>
        </p:nvSpPr>
        <p:spPr>
          <a:xfrm>
            <a:off x="926100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my-pod2</a:t>
            </a:r>
          </a:p>
        </p:txBody>
      </p:sp>
      <p:sp>
        <p:nvSpPr>
          <p:cNvPr id="78" name="Rectangle 124">
            <a:extLst>
              <a:ext uri="{FF2B5EF4-FFF2-40B4-BE49-F238E27FC236}">
                <a16:creationId xmlns:a16="http://schemas.microsoft.com/office/drawing/2014/main" id="{CF9E1A38-3AF8-468D-BAE7-1CF4E8C66B58}"/>
              </a:ext>
            </a:extLst>
          </p:cNvPr>
          <p:cNvSpPr/>
          <p:nvPr/>
        </p:nvSpPr>
        <p:spPr>
          <a:xfrm>
            <a:off x="933852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79" name="Rectangle 124">
            <a:extLst>
              <a:ext uri="{FF2B5EF4-FFF2-40B4-BE49-F238E27FC236}">
                <a16:creationId xmlns:a16="http://schemas.microsoft.com/office/drawing/2014/main" id="{6C0674B6-2772-4233-B6DE-1A921219A31A}"/>
              </a:ext>
            </a:extLst>
          </p:cNvPr>
          <p:cNvSpPr/>
          <p:nvPr/>
        </p:nvSpPr>
        <p:spPr>
          <a:xfrm>
            <a:off x="933852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80" name="Elbow Connector 17">
            <a:extLst>
              <a:ext uri="{FF2B5EF4-FFF2-40B4-BE49-F238E27FC236}">
                <a16:creationId xmlns:a16="http://schemas.microsoft.com/office/drawing/2014/main" id="{1B1CA035-891E-4CFB-A79C-28AA212D7FAE}"/>
              </a:ext>
            </a:extLst>
          </p:cNvPr>
          <p:cNvCxnSpPr>
            <a:cxnSpLocks/>
            <a:stCxn id="78" idx="0"/>
            <a:endCxn id="79" idx="2"/>
          </p:cNvCxnSpPr>
          <p:nvPr/>
        </p:nvCxnSpPr>
        <p:spPr>
          <a:xfrm flipV="1">
            <a:off x="978787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17">
            <a:extLst>
              <a:ext uri="{FF2B5EF4-FFF2-40B4-BE49-F238E27FC236}">
                <a16:creationId xmlns:a16="http://schemas.microsoft.com/office/drawing/2014/main" id="{7206E282-0E06-4CA4-9E43-223A800C59B1}"/>
              </a:ext>
            </a:extLst>
          </p:cNvPr>
          <p:cNvCxnSpPr>
            <a:cxnSpLocks/>
            <a:stCxn id="25" idx="3"/>
            <a:endCxn id="78" idx="1"/>
          </p:cNvCxnSpPr>
          <p:nvPr/>
        </p:nvCxnSpPr>
        <p:spPr>
          <a:xfrm>
            <a:off x="8875926" y="3731724"/>
            <a:ext cx="46260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502981" y="1782476"/>
            <a:ext cx="7381973" cy="4486349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cluster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2703773" y="2191746"/>
            <a:ext cx="2105231" cy="3897970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istio</a:t>
            </a:r>
            <a:r>
              <a:rPr lang="pt-BR" sz="1200" dirty="0"/>
              <a:t>-system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021304" y="2191746"/>
            <a:ext cx="4684540" cy="3030678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your-namespace</a:t>
            </a:r>
            <a:endParaRPr lang="pt-BR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5835651" y="4219169"/>
            <a:ext cx="1392432" cy="4768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Gateway</a:t>
            </a:r>
          </a:p>
          <a:p>
            <a:pPr algn="ctr"/>
            <a:r>
              <a:rPr lang="en-US" sz="1200" dirty="0"/>
              <a:t>(ingress/egress)</a:t>
            </a:r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Configuration</a:t>
            </a:r>
            <a:endParaRPr lang="pt-BR" dirty="0"/>
          </a:p>
        </p:txBody>
      </p:sp>
      <p:cxnSp>
        <p:nvCxnSpPr>
          <p:cNvPr id="101" name="Elbow Connector 17">
            <a:extLst>
              <a:ext uri="{FF2B5EF4-FFF2-40B4-BE49-F238E27FC236}">
                <a16:creationId xmlns:a16="http://schemas.microsoft.com/office/drawing/2014/main" id="{5E222C9C-07D1-1646-BF25-1A404C5B06B7}"/>
              </a:ext>
            </a:extLst>
          </p:cNvPr>
          <p:cNvCxnSpPr>
            <a:cxnSpLocks/>
            <a:stCxn id="127" idx="3"/>
            <a:endCxn id="126" idx="1"/>
          </p:cNvCxnSpPr>
          <p:nvPr/>
        </p:nvCxnSpPr>
        <p:spPr>
          <a:xfrm flipV="1">
            <a:off x="7055945" y="2890617"/>
            <a:ext cx="927211" cy="71154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7" idx="3"/>
            <a:endCxn id="125" idx="1"/>
          </p:cNvCxnSpPr>
          <p:nvPr/>
        </p:nvCxnSpPr>
        <p:spPr>
          <a:xfrm flipV="1">
            <a:off x="7055945" y="3601249"/>
            <a:ext cx="927212" cy="9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7F5B8E6-317E-2047-B09B-6843466CD873}"/>
              </a:ext>
            </a:extLst>
          </p:cNvPr>
          <p:cNvSpPr txBox="1"/>
          <p:nvPr/>
        </p:nvSpPr>
        <p:spPr>
          <a:xfrm>
            <a:off x="6273623" y="466724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L4-L6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7983157" y="3362819"/>
            <a:ext cx="120662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AE2B9BB-0C8F-F842-AE65-A0776ED778D6}"/>
              </a:ext>
            </a:extLst>
          </p:cNvPr>
          <p:cNvSpPr/>
          <p:nvPr/>
        </p:nvSpPr>
        <p:spPr>
          <a:xfrm>
            <a:off x="7983156" y="2652187"/>
            <a:ext cx="1206626" cy="4768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Destination Rules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6007788" y="3363732"/>
            <a:ext cx="1048157" cy="4768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Virtual Services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025754" y="4757701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istio-egressgateway</a:t>
            </a:r>
            <a:endParaRPr lang="en-US" sz="12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6405749-38A6-DA4F-9DE1-CAF7CB7B181B}"/>
              </a:ext>
            </a:extLst>
          </p:cNvPr>
          <p:cNvSpPr/>
          <p:nvPr/>
        </p:nvSpPr>
        <p:spPr>
          <a:xfrm>
            <a:off x="7973510" y="4073451"/>
            <a:ext cx="1216274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 Entries</a:t>
            </a:r>
          </a:p>
        </p:txBody>
      </p:sp>
      <p:cxnSp>
        <p:nvCxnSpPr>
          <p:cNvPr id="149" name="Elbow Connector 17">
            <a:extLst>
              <a:ext uri="{FF2B5EF4-FFF2-40B4-BE49-F238E27FC236}">
                <a16:creationId xmlns:a16="http://schemas.microsoft.com/office/drawing/2014/main" id="{2C06B6AF-FD42-B543-83B3-986EFDF6628F}"/>
              </a:ext>
            </a:extLst>
          </p:cNvPr>
          <p:cNvCxnSpPr>
            <a:cxnSpLocks/>
            <a:stCxn id="127" idx="3"/>
            <a:endCxn id="144" idx="1"/>
          </p:cNvCxnSpPr>
          <p:nvPr/>
        </p:nvCxnSpPr>
        <p:spPr>
          <a:xfrm>
            <a:off x="7055945" y="3602162"/>
            <a:ext cx="917565" cy="7097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438901" y="4851562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Service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025755" y="335467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58" name="Elbow Connector 17">
            <a:extLst>
              <a:ext uri="{FF2B5EF4-FFF2-40B4-BE49-F238E27FC236}">
                <a16:creationId xmlns:a16="http://schemas.microsoft.com/office/drawing/2014/main" id="{7EF494A7-CB91-41FA-8686-B7358FF4F2CC}"/>
              </a:ext>
            </a:extLst>
          </p:cNvPr>
          <p:cNvCxnSpPr>
            <a:cxnSpLocks/>
            <a:stCxn id="127" idx="2"/>
            <a:endCxn id="73" idx="0"/>
          </p:cNvCxnSpPr>
          <p:nvPr/>
        </p:nvCxnSpPr>
        <p:spPr>
          <a:xfrm>
            <a:off x="6531867" y="3840592"/>
            <a:ext cx="0" cy="3785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22">
            <a:extLst>
              <a:ext uri="{FF2B5EF4-FFF2-40B4-BE49-F238E27FC236}">
                <a16:creationId xmlns:a16="http://schemas.microsoft.com/office/drawing/2014/main" id="{D4F19C47-1E03-4070-9AD4-0CF88B70E142}"/>
              </a:ext>
            </a:extLst>
          </p:cNvPr>
          <p:cNvSpPr txBox="1"/>
          <p:nvPr/>
        </p:nvSpPr>
        <p:spPr>
          <a:xfrm>
            <a:off x="6361937" y="3034882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L7</a:t>
            </a:r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473442" y="304569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PODs</a:t>
            </a:r>
            <a:endParaRPr lang="pt-BR" sz="12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025754" y="406587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3756388" y="3819393"/>
            <a:ext cx="0" cy="246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>
            <a:off x="2072216" y="429823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1045973" y="4159732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/>
              <a:t>LoadBalancer</a:t>
            </a:r>
            <a:endParaRPr lang="pt-BR" sz="1200" dirty="0"/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025755" y="544953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3756387" y="5222424"/>
            <a:ext cx="2" cy="227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111">
            <a:extLst>
              <a:ext uri="{FF2B5EF4-FFF2-40B4-BE49-F238E27FC236}">
                <a16:creationId xmlns:a16="http://schemas.microsoft.com/office/drawing/2014/main" id="{842E7578-3070-4228-B46A-C1B91E4C8ACD}"/>
              </a:ext>
            </a:extLst>
          </p:cNvPr>
          <p:cNvSpPr/>
          <p:nvPr/>
        </p:nvSpPr>
        <p:spPr>
          <a:xfrm>
            <a:off x="5021304" y="5381233"/>
            <a:ext cx="4684540" cy="708482"/>
          </a:xfrm>
          <a:prstGeom prst="roundRect">
            <a:avLst>
              <a:gd name="adj" fmla="val 2112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another-namespace</a:t>
            </a:r>
            <a:endParaRPr lang="pt-BR" sz="1200" dirty="0"/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C71871CB-0496-4D2F-B7E3-44A5E73313AF}"/>
              </a:ext>
            </a:extLst>
          </p:cNvPr>
          <p:cNvSpPr txBox="1"/>
          <p:nvPr/>
        </p:nvSpPr>
        <p:spPr>
          <a:xfrm>
            <a:off x="838199" y="6360613"/>
            <a:ext cx="1865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Gateway</a:t>
            </a:r>
            <a:endParaRPr lang="pt-BR" sz="1200" dirty="0"/>
          </a:p>
          <a:p>
            <a:r>
              <a:rPr lang="pt-BR" sz="1200" i="0" dirty="0">
                <a:effectLst/>
                <a:latin typeface="Work Sans"/>
                <a:hlinkClick r:id="rId4"/>
              </a:rPr>
              <a:t>Egress Gateways</a:t>
            </a:r>
            <a:endParaRPr lang="pt-BR" sz="1200" i="0" dirty="0">
              <a:effectLst/>
              <a:latin typeface="Work Sans"/>
            </a:endParaRPr>
          </a:p>
        </p:txBody>
      </p: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072216" y="499006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73" idx="1"/>
            <a:endCxn id="7" idx="3"/>
          </p:cNvCxnSpPr>
          <p:nvPr/>
        </p:nvCxnSpPr>
        <p:spPr>
          <a:xfrm flipH="1" flipV="1">
            <a:off x="4487021" y="3587032"/>
            <a:ext cx="1348630" cy="87056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127" idx="1"/>
            <a:endCxn id="7" idx="3"/>
          </p:cNvCxnSpPr>
          <p:nvPr/>
        </p:nvCxnSpPr>
        <p:spPr>
          <a:xfrm flipH="1" flipV="1">
            <a:off x="4487021" y="3587032"/>
            <a:ext cx="1520767" cy="151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17">
            <a:extLst>
              <a:ext uri="{FF2B5EF4-FFF2-40B4-BE49-F238E27FC236}">
                <a16:creationId xmlns:a16="http://schemas.microsoft.com/office/drawing/2014/main" id="{C51AB1BC-C09F-461F-A9EF-E43424FF7CE8}"/>
              </a:ext>
            </a:extLst>
          </p:cNvPr>
          <p:cNvCxnSpPr>
            <a:cxnSpLocks/>
            <a:stCxn id="73" idx="1"/>
            <a:endCxn id="131" idx="3"/>
          </p:cNvCxnSpPr>
          <p:nvPr/>
        </p:nvCxnSpPr>
        <p:spPr>
          <a:xfrm flipH="1">
            <a:off x="4487020" y="4457599"/>
            <a:ext cx="1348631" cy="5324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8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6D39F-2ECD-4C4F-B0E4-E2C2FFED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Gateway</a:t>
            </a:r>
            <a:endParaRPr lang="pt-BR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00E7144B-9FBA-4AC6-BE34-8FC78E38A288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565612" y="2730590"/>
            <a:ext cx="474685" cy="969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8DCFE85-972C-433D-96D0-8A0E815EAD69}"/>
              </a:ext>
            </a:extLst>
          </p:cNvPr>
          <p:cNvSpPr/>
          <p:nvPr/>
        </p:nvSpPr>
        <p:spPr>
          <a:xfrm>
            <a:off x="8040296" y="4388220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tls</a:t>
            </a:r>
            <a:endParaRPr lang="pt-BR" sz="1400" dirty="0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035AFEC4-FAA4-4C10-B0B4-E027E6799559}"/>
              </a:ext>
            </a:extLst>
          </p:cNvPr>
          <p:cNvSpPr/>
          <p:nvPr/>
        </p:nvSpPr>
        <p:spPr>
          <a:xfrm>
            <a:off x="6800652" y="3426386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servers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4E0C3F1-AD88-41E1-AB1F-60624551671C}"/>
              </a:ext>
            </a:extLst>
          </p:cNvPr>
          <p:cNvSpPr/>
          <p:nvPr/>
        </p:nvSpPr>
        <p:spPr>
          <a:xfrm>
            <a:off x="8040297" y="2456988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C4F97151-E872-4A67-AADE-EE8E69D290AA}"/>
              </a:ext>
            </a:extLst>
          </p:cNvPr>
          <p:cNvSpPr/>
          <p:nvPr/>
        </p:nvSpPr>
        <p:spPr>
          <a:xfrm>
            <a:off x="8046648" y="3422604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hosts</a:t>
            </a:r>
          </a:p>
        </p:txBody>
      </p:sp>
      <p:cxnSp>
        <p:nvCxnSpPr>
          <p:cNvPr id="39" name="Elbow Connector 7">
            <a:extLst>
              <a:ext uri="{FF2B5EF4-FFF2-40B4-BE49-F238E27FC236}">
                <a16:creationId xmlns:a16="http://schemas.microsoft.com/office/drawing/2014/main" id="{A60AF593-DDED-4EA1-BC4E-D4E140E126FF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7565612" y="3696206"/>
            <a:ext cx="481036" cy="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7">
            <a:extLst>
              <a:ext uri="{FF2B5EF4-FFF2-40B4-BE49-F238E27FC236}">
                <a16:creationId xmlns:a16="http://schemas.microsoft.com/office/drawing/2014/main" id="{7CB1D854-068A-40F1-A687-3EE66D21A1AD}"/>
              </a:ext>
            </a:extLst>
          </p:cNvPr>
          <p:cNvCxnSpPr>
            <a:cxnSpLocks/>
            <a:stCxn id="36" idx="3"/>
            <a:endCxn id="30" idx="1"/>
          </p:cNvCxnSpPr>
          <p:nvPr/>
        </p:nvCxnSpPr>
        <p:spPr>
          <a:xfrm>
            <a:off x="7565612" y="3699988"/>
            <a:ext cx="474684" cy="961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eta: para a Direita 55">
            <a:extLst>
              <a:ext uri="{FF2B5EF4-FFF2-40B4-BE49-F238E27FC236}">
                <a16:creationId xmlns:a16="http://schemas.microsoft.com/office/drawing/2014/main" id="{8C9415DF-F50B-47BE-B83C-59A5B1A59FDB}"/>
              </a:ext>
            </a:extLst>
          </p:cNvPr>
          <p:cNvSpPr/>
          <p:nvPr/>
        </p:nvSpPr>
        <p:spPr>
          <a:xfrm>
            <a:off x="9052100" y="3323960"/>
            <a:ext cx="972402" cy="74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selector</a:t>
            </a:r>
            <a:endParaRPr lang="pt-BR" sz="1400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49DA194B-5748-4ABA-8CF1-05152D852E70}"/>
              </a:ext>
            </a:extLst>
          </p:cNvPr>
          <p:cNvSpPr/>
          <p:nvPr/>
        </p:nvSpPr>
        <p:spPr>
          <a:xfrm>
            <a:off x="10077944" y="3973590"/>
            <a:ext cx="1686707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5A6AF080-B79B-4939-ABDA-7F5C5E35EBC7}"/>
              </a:ext>
            </a:extLst>
          </p:cNvPr>
          <p:cNvSpPr/>
          <p:nvPr/>
        </p:nvSpPr>
        <p:spPr>
          <a:xfrm>
            <a:off x="10077945" y="2957880"/>
            <a:ext cx="168670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51ADA19-970A-45F0-A05C-7DE4849CCDF2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ingressgateway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egressgateway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kubectl</a:t>
            </a:r>
            <a:r>
              <a:rPr lang="en-US" sz="1200" dirty="0">
                <a:solidFill>
                  <a:schemeClr val="bg1"/>
                </a:solidFill>
              </a:rPr>
              <a:t> get gateway/</a:t>
            </a:r>
            <a:r>
              <a:rPr lang="en-US" sz="1200" dirty="0" err="1">
                <a:solidFill>
                  <a:schemeClr val="bg1"/>
                </a:solidFill>
              </a:rPr>
              <a:t>bookinfo</a:t>
            </a:r>
            <a:r>
              <a:rPr lang="en-US" sz="1200" dirty="0">
                <a:solidFill>
                  <a:schemeClr val="bg1"/>
                </a:solidFill>
              </a:rPr>
              <a:t>-gateway –o </a:t>
            </a:r>
            <a:r>
              <a:rPr lang="en-US" sz="1200" dirty="0" err="1">
                <a:solidFill>
                  <a:schemeClr val="bg1"/>
                </a:solidFill>
              </a:rPr>
              <a:t>yaml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EC25682-6348-47DB-A0D7-144BCEE91BE9}"/>
              </a:ext>
            </a:extLst>
          </p:cNvPr>
          <p:cNvSpPr txBox="1"/>
          <p:nvPr/>
        </p:nvSpPr>
        <p:spPr>
          <a:xfrm>
            <a:off x="834840" y="2145716"/>
            <a:ext cx="58110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bookinfo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ingressgateway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default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6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5981956" y="2087839"/>
            <a:ext cx="1967910" cy="115606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50252" y="231366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7949866" y="2665874"/>
            <a:ext cx="476050" cy="78407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FCA14-7CB3-3D4B-9E4B-B2699AD54F43}"/>
              </a:ext>
            </a:extLst>
          </p:cNvPr>
          <p:cNvSpPr txBox="1"/>
          <p:nvPr/>
        </p:nvSpPr>
        <p:spPr>
          <a:xfrm>
            <a:off x="5657227" y="2295840"/>
            <a:ext cx="445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tcp</a:t>
            </a:r>
            <a:endParaRPr lang="pt-B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A3A54-548E-1245-B73A-BAFEAF1DF7A4}"/>
              </a:ext>
            </a:extLst>
          </p:cNvPr>
          <p:cNvSpPr txBox="1"/>
          <p:nvPr/>
        </p:nvSpPr>
        <p:spPr>
          <a:xfrm>
            <a:off x="6379649" y="317738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gRPC</a:t>
            </a:r>
            <a:endParaRPr lang="pt-BR" sz="1600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93454A2-E2F6-BE44-A56D-94EE5D22CEBA}"/>
              </a:ext>
            </a:extLst>
          </p:cNvPr>
          <p:cNvSpPr/>
          <p:nvPr/>
        </p:nvSpPr>
        <p:spPr>
          <a:xfrm>
            <a:off x="7209401" y="3449944"/>
            <a:ext cx="2433029" cy="95475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>
            <a:off x="9642430" y="3927323"/>
            <a:ext cx="427405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1B7CE87-42E6-D845-A2C6-11BD44D6303C}"/>
              </a:ext>
            </a:extLst>
          </p:cNvPr>
          <p:cNvCxnSpPr>
            <a:cxnSpLocks/>
            <a:stCxn id="14" idx="2"/>
            <a:endCxn id="73" idx="0"/>
          </p:cNvCxnSpPr>
          <p:nvPr/>
        </p:nvCxnSpPr>
        <p:spPr>
          <a:xfrm>
            <a:off x="8425916" y="4404701"/>
            <a:ext cx="1" cy="55436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>
            <a:off x="6965911" y="1837659"/>
            <a:ext cx="0" cy="250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45E92B0-EDF9-274F-803B-87AF7B14B7D0}"/>
              </a:ext>
            </a:extLst>
          </p:cNvPr>
          <p:cNvSpPr/>
          <p:nvPr/>
        </p:nvSpPr>
        <p:spPr>
          <a:xfrm>
            <a:off x="10069835" y="3654388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v2</a:t>
            </a:r>
            <a:endParaRPr lang="pt-BR" sz="1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7783934" y="4959061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FD4E1-28BB-E44F-85A4-F21BF3416A94}"/>
              </a:ext>
            </a:extLst>
          </p:cNvPr>
          <p:cNvSpPr txBox="1"/>
          <p:nvPr/>
        </p:nvSpPr>
        <p:spPr>
          <a:xfrm>
            <a:off x="8438317" y="450756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route</a:t>
            </a:r>
            <a:endParaRPr lang="pt-BR" sz="14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20B06C-9CC0-45A1-8968-DC5E362ED525}"/>
              </a:ext>
            </a:extLst>
          </p:cNvPr>
          <p:cNvSpPr/>
          <p:nvPr/>
        </p:nvSpPr>
        <p:spPr>
          <a:xfrm>
            <a:off x="6843362" y="1578048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262C036-BD8C-4FE3-A6DF-E7A89ADC88C5}"/>
              </a:ext>
            </a:extLst>
          </p:cNvPr>
          <p:cNvSpPr txBox="1"/>
          <p:nvPr/>
        </p:nvSpPr>
        <p:spPr>
          <a:xfrm>
            <a:off x="0" y="641187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VirtualService</a:t>
            </a:r>
            <a:r>
              <a:rPr lang="pt-BR" dirty="0"/>
              <a:t> -n k360api</a:t>
            </a:r>
          </a:p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VirtualService</a:t>
            </a:r>
            <a:r>
              <a:rPr lang="en-US" dirty="0"/>
              <a:t>/k360api -n k360api -o </a:t>
            </a:r>
            <a:r>
              <a:rPr lang="en-US" dirty="0" err="1"/>
              <a:t>yaml</a:t>
            </a:r>
            <a:endParaRPr lang="pt-BR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5C1DB0E-3B34-48A6-8146-39A58E0AABDA}"/>
              </a:ext>
            </a:extLst>
          </p:cNvPr>
          <p:cNvSpPr txBox="1"/>
          <p:nvPr/>
        </p:nvSpPr>
        <p:spPr>
          <a:xfrm>
            <a:off x="834206" y="1491256"/>
            <a:ext cx="43348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end-user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jason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2CFDF7F2-83FA-4DDA-9CCB-A23742EBFB28}"/>
              </a:ext>
            </a:extLst>
          </p:cNvPr>
          <p:cNvSpPr txBox="1"/>
          <p:nvPr/>
        </p:nvSpPr>
        <p:spPr>
          <a:xfrm>
            <a:off x="7209401" y="3548014"/>
            <a:ext cx="240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Match</a:t>
            </a:r>
          </a:p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Headers.end-user</a:t>
            </a:r>
            <a:r>
              <a:rPr lang="pt-BR" sz="1400" dirty="0">
                <a:solidFill>
                  <a:schemeClr val="bg1"/>
                </a:solidFill>
              </a:rPr>
              <a:t> == </a:t>
            </a:r>
            <a:r>
              <a:rPr lang="pt-BR" sz="1400" dirty="0" err="1">
                <a:solidFill>
                  <a:schemeClr val="bg1"/>
                </a:solidFill>
              </a:rPr>
              <a:t>jason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7304E45A-285F-4FEB-936F-F3FE2202B65C}"/>
              </a:ext>
            </a:extLst>
          </p:cNvPr>
          <p:cNvSpPr txBox="1"/>
          <p:nvPr/>
        </p:nvSpPr>
        <p:spPr>
          <a:xfrm>
            <a:off x="6003553" y="250255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176916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608283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v1</a:t>
            </a:r>
            <a:endParaRPr lang="pt-B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18483" y="2149021"/>
            <a:ext cx="809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subsets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567604" y="2831260"/>
            <a:ext cx="1007208" cy="1235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8858777" y="2831260"/>
            <a:ext cx="749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C70FDB6-CEB7-2D4E-AAA6-B70992D61FB5}"/>
              </a:ext>
            </a:extLst>
          </p:cNvPr>
          <p:cNvSpPr/>
          <p:nvPr/>
        </p:nvSpPr>
        <p:spPr>
          <a:xfrm>
            <a:off x="7574813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608282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29" idx="3"/>
            <a:endCxn id="40" idx="1"/>
          </p:cNvCxnSpPr>
          <p:nvPr/>
        </p:nvCxnSpPr>
        <p:spPr>
          <a:xfrm>
            <a:off x="8865128" y="4066396"/>
            <a:ext cx="7431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4601E-2EDE-6C48-AB7A-4B22693A3C12}"/>
              </a:ext>
            </a:extLst>
          </p:cNvPr>
          <p:cNvSpPr/>
          <p:nvPr/>
        </p:nvSpPr>
        <p:spPr>
          <a:xfrm>
            <a:off x="5283639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</a:t>
            </a:r>
          </a:p>
          <a:p>
            <a:pPr algn="ctr"/>
            <a:r>
              <a:rPr lang="en-US" sz="1600" dirty="0"/>
              <a:t>(ex: service)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2FB8A7-A5EA-5047-83B9-35ECFF39BC63}"/>
              </a:ext>
            </a:extLst>
          </p:cNvPr>
          <p:cNvSpPr/>
          <p:nvPr/>
        </p:nvSpPr>
        <p:spPr>
          <a:xfrm>
            <a:off x="7574812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v1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FCDD73-C150-F544-9DC5-A07902158FF9}"/>
              </a:ext>
            </a:extLst>
          </p:cNvPr>
          <p:cNvSpPr/>
          <p:nvPr/>
        </p:nvSpPr>
        <p:spPr>
          <a:xfrm>
            <a:off x="7581163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C220F1B4-484A-3A40-8927-AFE61386197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567604" y="4066396"/>
            <a:ext cx="1013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7">
            <a:extLst>
              <a:ext uri="{FF2B5EF4-FFF2-40B4-BE49-F238E27FC236}">
                <a16:creationId xmlns:a16="http://schemas.microsoft.com/office/drawing/2014/main" id="{CC8FAAF1-2FBE-8741-97F2-FEE1B8AE628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6567604" y="4066396"/>
            <a:ext cx="1007209" cy="132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BAF524-FF7A-C042-9C1C-72E8700BC2BC}"/>
              </a:ext>
            </a:extLst>
          </p:cNvPr>
          <p:cNvSpPr/>
          <p:nvPr/>
        </p:nvSpPr>
        <p:spPr>
          <a:xfrm>
            <a:off x="9608282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51" name="Elbow Connector 17">
            <a:extLst>
              <a:ext uri="{FF2B5EF4-FFF2-40B4-BE49-F238E27FC236}">
                <a16:creationId xmlns:a16="http://schemas.microsoft.com/office/drawing/2014/main" id="{7C18FE8D-79D6-ED41-ACC0-EB81B53D4609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>
            <a:off x="8858778" y="5389010"/>
            <a:ext cx="7495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C17400-61C7-BC41-A76E-B06EC4F1D378}"/>
              </a:ext>
            </a:extLst>
          </p:cNvPr>
          <p:cNvSpPr txBox="1"/>
          <p:nvPr/>
        </p:nvSpPr>
        <p:spPr>
          <a:xfrm>
            <a:off x="9917480" y="214902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labels</a:t>
            </a:r>
            <a:endParaRPr lang="pt-BR" sz="1600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54D4FDE8-E48E-6640-913F-CAEB8FD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DestinationRule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935B03-3E4B-425A-9C2D-163A2B2DB4AD}"/>
              </a:ext>
            </a:extLst>
          </p:cNvPr>
          <p:cNvSpPr txBox="1"/>
          <p:nvPr/>
        </p:nvSpPr>
        <p:spPr>
          <a:xfrm>
            <a:off x="841899" y="2296681"/>
            <a:ext cx="42108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DestinationRule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D5686A1-6AFC-49E4-B5A5-8466749C11C0}"/>
              </a:ext>
            </a:extLst>
          </p:cNvPr>
          <p:cNvSpPr txBox="1"/>
          <p:nvPr/>
        </p:nvSpPr>
        <p:spPr>
          <a:xfrm>
            <a:off x="1572" y="6431487"/>
            <a:ext cx="121904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 -n k360api</a:t>
            </a:r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/k360security -n k360api -o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409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810</Words>
  <Application>Microsoft Macintosh PowerPoint</Application>
  <PresentationFormat>Widescreen</PresentationFormat>
  <Paragraphs>234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Work Sans</vt:lpstr>
      <vt:lpstr>Office Theme</vt:lpstr>
      <vt:lpstr>Istio</vt:lpstr>
      <vt:lpstr>Demo App</vt:lpstr>
      <vt:lpstr>Simul-shop</vt:lpstr>
      <vt:lpstr>PowerPoint Presentation</vt:lpstr>
      <vt:lpstr>Traffic management</vt:lpstr>
      <vt:lpstr>Configuration</vt:lpstr>
      <vt:lpstr>Gateway</vt:lpstr>
      <vt:lpstr>VirtualService</vt:lpstr>
      <vt:lpstr>DestinationRule</vt:lpstr>
      <vt:lpstr>VirtualService</vt:lpstr>
      <vt:lpstr>ServiceEntry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Dos Santos</dc:creator>
  <cp:lastModifiedBy>Anderson Dos Santos</cp:lastModifiedBy>
  <cp:revision>41</cp:revision>
  <dcterms:created xsi:type="dcterms:W3CDTF">2020-10-02T17:55:12Z</dcterms:created>
  <dcterms:modified xsi:type="dcterms:W3CDTF">2020-10-22T18:47:36Z</dcterms:modified>
</cp:coreProperties>
</file>